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94" r:id="rId3"/>
    <p:sldId id="295" r:id="rId4"/>
    <p:sldId id="256" r:id="rId5"/>
    <p:sldId id="257" r:id="rId6"/>
    <p:sldId id="258" r:id="rId7"/>
    <p:sldId id="292" r:id="rId8"/>
    <p:sldId id="29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7B73-990D-B24E-A1A9-9BB27031D9E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7DCB-0EC6-964A-8E95-BD49BBAE3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7B73-990D-B24E-A1A9-9BB27031D9E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7DCB-0EC6-964A-8E95-BD49BBAE3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7B73-990D-B24E-A1A9-9BB27031D9E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7DCB-0EC6-964A-8E95-BD49BBAE3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7B73-990D-B24E-A1A9-9BB27031D9E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7DCB-0EC6-964A-8E95-BD49BBAE3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7B73-990D-B24E-A1A9-9BB27031D9E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7DCB-0EC6-964A-8E95-BD49BBAE3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7B73-990D-B24E-A1A9-9BB27031D9E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7DCB-0EC6-964A-8E95-BD49BBAE3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7B73-990D-B24E-A1A9-9BB27031D9E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7DCB-0EC6-964A-8E95-BD49BBAE3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7B73-990D-B24E-A1A9-9BB27031D9E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7DCB-0EC6-964A-8E95-BD49BBAE3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7B73-990D-B24E-A1A9-9BB27031D9E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7DCB-0EC6-964A-8E95-BD49BBAE3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7B73-990D-B24E-A1A9-9BB27031D9E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7DCB-0EC6-964A-8E95-BD49BBAE3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7B73-990D-B24E-A1A9-9BB27031D9E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7DCB-0EC6-964A-8E95-BD49BBAE3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7B73-990D-B24E-A1A9-9BB27031D9E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7DCB-0EC6-964A-8E95-BD49BBAE37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ool of athen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32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3322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/>
              </a:rPr>
              <a:t>The School of Athens, </a:t>
            </a:r>
            <a:r>
              <a:rPr lang="en-US" sz="2000" dirty="0">
                <a:latin typeface="Times New Roman"/>
              </a:rPr>
              <a:t>Raphael 1509-1511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3714" y="6332220"/>
            <a:ext cx="3870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/>
              </a:rPr>
              <a:t>Plato and Aristotle</a:t>
            </a:r>
            <a:endParaRPr lang="en-US" sz="2000" dirty="0">
              <a:latin typeface="Times New Roman"/>
            </a:endParaRPr>
          </a:p>
        </p:txBody>
      </p:sp>
      <p:pic>
        <p:nvPicPr>
          <p:cNvPr id="5" name="Picture 4" descr="A painting of men in robes&#10;&#10;Description automatically generated">
            <a:extLst>
              <a:ext uri="{FF2B5EF4-FFF2-40B4-BE49-F238E27FC236}">
                <a16:creationId xmlns:a16="http://schemas.microsoft.com/office/drawing/2014/main" id="{B9AB2D34-84D3-FD7A-3651-FCEF6AD66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73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8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0111" y="5305926"/>
            <a:ext cx="3405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/>
            </a:endParaRPr>
          </a:p>
          <a:p>
            <a:pPr algn="ctr"/>
            <a:endParaRPr lang="en-US" sz="2000" dirty="0">
              <a:latin typeface="Times New Roman"/>
            </a:endParaRPr>
          </a:p>
          <a:p>
            <a:pPr algn="ctr"/>
            <a:r>
              <a:rPr lang="en-US" sz="2000" dirty="0" err="1">
                <a:latin typeface="Times New Roman"/>
              </a:rPr>
              <a:t>Aeschines</a:t>
            </a:r>
            <a:r>
              <a:rPr lang="en-US" sz="2000" dirty="0">
                <a:latin typeface="Times New Roman"/>
              </a:rPr>
              <a:t> and Socrates</a:t>
            </a:r>
          </a:p>
          <a:p>
            <a:pPr algn="ctr"/>
            <a:endParaRPr lang="en-US" sz="2000" dirty="0">
              <a:latin typeface="Times New Roman"/>
            </a:endParaRPr>
          </a:p>
        </p:txBody>
      </p:sp>
      <p:pic>
        <p:nvPicPr>
          <p:cNvPr id="3" name="Picture 2" descr="A person and person holding each other&#10;&#10;Description automatically generated">
            <a:extLst>
              <a:ext uri="{FF2B5EF4-FFF2-40B4-BE49-F238E27FC236}">
                <a16:creationId xmlns:a16="http://schemas.microsoft.com/office/drawing/2014/main" id="{3BA33314-29B8-7D5B-CAB3-F8B7739E2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0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2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  david The Death of Socr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679" cy="622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23000"/>
            <a:ext cx="9155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 New Roman"/>
              </a:rPr>
              <a:t>The Death of Socrates</a:t>
            </a:r>
            <a:r>
              <a:rPr lang="en-US" sz="2400" dirty="0">
                <a:latin typeface="Times New Roman"/>
              </a:rPr>
              <a:t>, Jacques-Louis David, 1787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27 at 9.16.2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8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27 at 9.26.5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58" y="0"/>
            <a:ext cx="91822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E3DF-4A4D-5649-A46E-C159E32CA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027" y="1088335"/>
            <a:ext cx="8109122" cy="626165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Plato’s Philosophy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D4ACF-FF54-8749-8984-7E5DFC971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982" y="1864248"/>
            <a:ext cx="3415413" cy="3905419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Appearance </a:t>
            </a:r>
          </a:p>
          <a:p>
            <a:r>
              <a:rPr lang="en-US" sz="21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Visible World)</a:t>
            </a:r>
          </a:p>
          <a:p>
            <a:r>
              <a:rPr lang="en-US" sz="13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Dreamworld</a:t>
            </a:r>
          </a:p>
          <a:p>
            <a:r>
              <a:rPr lang="en-US" sz="13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 things</a:t>
            </a:r>
          </a:p>
          <a:p>
            <a:r>
              <a:rPr lang="en-US" sz="13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</a:p>
          <a:p>
            <a:r>
              <a:rPr lang="en-US" sz="13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Senses</a:t>
            </a:r>
          </a:p>
          <a:p>
            <a:r>
              <a:rPr lang="en-US" sz="13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body</a:t>
            </a:r>
          </a:p>
          <a:p>
            <a:r>
              <a:rPr lang="en-US" sz="13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Lies, illusion, fiction</a:t>
            </a:r>
          </a:p>
          <a:p>
            <a:r>
              <a:rPr lang="en-US" sz="13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</a:p>
          <a:p>
            <a:r>
              <a:rPr lang="en-US" sz="13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</a:p>
          <a:p>
            <a:r>
              <a:rPr lang="en-US" sz="13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Painting</a:t>
            </a:r>
          </a:p>
          <a:p>
            <a:r>
              <a:rPr lang="en-US" sz="13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</a:t>
            </a:r>
          </a:p>
          <a:p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2997E20-2829-A440-8059-FCB9B6E6C16F}"/>
              </a:ext>
            </a:extLst>
          </p:cNvPr>
          <p:cNvSpPr txBox="1">
            <a:spLocks/>
          </p:cNvSpPr>
          <p:nvPr/>
        </p:nvSpPr>
        <p:spPr>
          <a:xfrm>
            <a:off x="4227654" y="1864248"/>
            <a:ext cx="4208183" cy="383335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Reality </a:t>
            </a:r>
          </a:p>
          <a:p>
            <a:r>
              <a:rPr lang="en-US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Intelligible World)</a:t>
            </a:r>
          </a:p>
          <a:p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Waking Reality</a:t>
            </a:r>
          </a:p>
          <a:p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Forms or Ideas</a:t>
            </a:r>
          </a:p>
          <a:p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Unchanging </a:t>
            </a:r>
          </a:p>
          <a:p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 Reason</a:t>
            </a:r>
          </a:p>
          <a:p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soul</a:t>
            </a:r>
          </a:p>
          <a:p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Philosophy</a:t>
            </a:r>
          </a:p>
          <a:p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</a:p>
          <a:p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</a:p>
          <a:p>
            <a:r>
              <a:rPr lang="en-US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180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able, cake, piece, sitting&#10;&#10;Description automatically generated">
            <a:extLst>
              <a:ext uri="{FF2B5EF4-FFF2-40B4-BE49-F238E27FC236}">
                <a16:creationId xmlns:a16="http://schemas.microsoft.com/office/drawing/2014/main" id="{F241A514-74D6-D2CF-A82C-EF3D80FFE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55" r="1233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18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69</Words>
  <Application>Microsoft Macintosh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Plato’s Philosophy</vt:lpstr>
      <vt:lpstr>PowerPoint Presentation</vt:lpstr>
    </vt:vector>
  </TitlesOfParts>
  <Company>University of Hawaii at Hilo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 Freeman</dc:creator>
  <cp:lastModifiedBy>Timothy Freeman</cp:lastModifiedBy>
  <cp:revision>5</cp:revision>
  <dcterms:created xsi:type="dcterms:W3CDTF">2014-01-27T19:30:52Z</dcterms:created>
  <dcterms:modified xsi:type="dcterms:W3CDTF">2023-09-11T19:14:40Z</dcterms:modified>
</cp:coreProperties>
</file>