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2ABF1-0049-C84B-BD02-85C9D46B584C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588D-09C9-1747-B223-4D69EF675A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02 at 10.09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563" y="139705"/>
            <a:ext cx="4602437" cy="6451176"/>
          </a:xfrm>
          <a:prstGeom prst="rect">
            <a:avLst/>
          </a:prstGeom>
        </p:spPr>
      </p:pic>
      <p:pic>
        <p:nvPicPr>
          <p:cNvPr id="5" name="Picture 4" descr="Screen Shot 2018-09-02 at 10.09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156"/>
            <a:ext cx="4541564" cy="636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9-02 at 10.12.3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03775" cy="6858000"/>
          </a:xfrm>
          <a:prstGeom prst="rect">
            <a:avLst/>
          </a:prstGeom>
        </p:spPr>
      </p:pic>
      <p:pic>
        <p:nvPicPr>
          <p:cNvPr id="7" name="Picture 6" descr="Screen Shot 2018-09-02 at 10.12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0"/>
            <a:ext cx="4838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02 at 10.15.4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06950" cy="6858001"/>
          </a:xfrm>
          <a:prstGeom prst="rect">
            <a:avLst/>
          </a:prstGeom>
        </p:spPr>
      </p:pic>
      <p:pic>
        <p:nvPicPr>
          <p:cNvPr id="3" name="Picture 2" descr="Screen Shot 2018-09-02 at 10.15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834" y="-1"/>
            <a:ext cx="4857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02 at 10.1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41875" cy="6858001"/>
          </a:xfrm>
          <a:prstGeom prst="rect">
            <a:avLst/>
          </a:prstGeom>
        </p:spPr>
      </p:pic>
      <p:pic>
        <p:nvPicPr>
          <p:cNvPr id="3" name="Picture 2" descr="Screen Shot 2018-09-02 at 10.17.3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-1"/>
            <a:ext cx="48387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9-02 at 10.19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32350" cy="6858000"/>
          </a:xfrm>
          <a:prstGeom prst="rect">
            <a:avLst/>
          </a:prstGeom>
        </p:spPr>
      </p:pic>
      <p:pic>
        <p:nvPicPr>
          <p:cNvPr id="3" name="Picture 2" descr="Screen Shot 2018-09-02 at 10.19.2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0"/>
            <a:ext cx="48291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02 at 11.41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26" y="0"/>
            <a:ext cx="75279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University of Hawaii at Hilo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Freeman</dc:creator>
  <cp:lastModifiedBy>Timothy Freeman</cp:lastModifiedBy>
  <cp:revision>5</cp:revision>
  <dcterms:created xsi:type="dcterms:W3CDTF">2018-09-03T08:09:37Z</dcterms:created>
  <dcterms:modified xsi:type="dcterms:W3CDTF">2018-09-03T09:43:59Z</dcterms:modified>
</cp:coreProperties>
</file>